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94" r:id="rId3"/>
    <p:sldId id="281" r:id="rId4"/>
    <p:sldId id="274" r:id="rId5"/>
    <p:sldId id="275" r:id="rId6"/>
    <p:sldId id="282" r:id="rId7"/>
    <p:sldId id="283" r:id="rId8"/>
    <p:sldId id="284" r:id="rId9"/>
    <p:sldId id="293" r:id="rId10"/>
    <p:sldId id="29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7" autoAdjust="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DCBE8-E985-4560-B323-70401696FA9C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ECBB8-C4AA-4577-AD6D-8619C12DB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59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CBB8-C4AA-4577-AD6D-8619C12DB22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88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Аннинский  д/с ОРВ «Росток»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849" y="3313644"/>
            <a:ext cx="8229600" cy="21931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</a:t>
            </a:r>
            <a:endParaRPr lang="ru-RU" dirty="0"/>
          </a:p>
        </p:txBody>
      </p:sp>
      <p:pic>
        <p:nvPicPr>
          <p:cNvPr id="1026" name="Picture 2" descr="C:\Users\USER\Saved Games\Desktop\fly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775" y="3015192"/>
            <a:ext cx="5568749" cy="365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14901" y="1165935"/>
            <a:ext cx="7871194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A0204" pitchFamily="34" charset="0"/>
                <a:cs typeface="Times New Roman" panose="02020603050405020304" pitchFamily="18" charset="0"/>
              </a:rPr>
              <a:t>Почему муха не падает с потолка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A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63900" y="1811248"/>
            <a:ext cx="3619773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A0204" pitchFamily="34" charset="0"/>
                <a:cs typeface="Times New Roman" panose="02020603050405020304" pitchFamily="18" charset="0"/>
              </a:rPr>
              <a:t>Исследовательская работа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68969" y="5002186"/>
            <a:ext cx="3366120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A0204" pitchFamily="34" charset="0"/>
                <a:cs typeface="Times New Roman" panose="02020603050405020304" pitchFamily="18" charset="0"/>
              </a:rPr>
              <a:t>Выполнила: Семенова Эвелина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A0204" pitchFamily="34" charset="0"/>
                <a:cs typeface="Times New Roman" panose="02020603050405020304" pitchFamily="18" charset="0"/>
              </a:rPr>
              <a:t>Руководитель: воспитатель Ананьева Г.В</a:t>
            </a:r>
          </a:p>
        </p:txBody>
      </p:sp>
    </p:spTree>
    <p:extLst>
      <p:ext uri="{BB962C8B-B14F-4D97-AF65-F5344CB8AC3E}">
        <p14:creationId xmlns:p14="http://schemas.microsoft.com/office/powerpoint/2010/main" val="42787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4294967295"/>
          </p:nvPr>
        </p:nvSpPr>
        <p:spPr>
          <a:xfrm>
            <a:off x="1115616" y="1772816"/>
            <a:ext cx="6400800" cy="2497832"/>
          </a:xfrm>
        </p:spPr>
        <p:txBody>
          <a:bodyPr>
            <a:noAutofit/>
          </a:bodyPr>
          <a:lstStyle/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9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036496" cy="4536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узнать, какие особенности строения мухи позволяют ей ходить по гладким поверхностям вверх тормашками.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Выявить и изучить особенности строения мухи, её повадки;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Определить и провести опыты и эксперименты, позволяющие объяснить, как особенности строения обеспечивают мухе специфический образ жизни.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Узнать интересные факты о жизни мух.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</a:t>
            </a:r>
            <a:endParaRPr lang="ru-RU" dirty="0"/>
          </a:p>
        </p:txBody>
      </p:sp>
      <p:pic>
        <p:nvPicPr>
          <p:cNvPr id="7" name="Picture 2" descr="https://cdn.pixabay.com/photo/2017/08/21/14/23/fly-2665560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80" y="3212976"/>
            <a:ext cx="5112568" cy="340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препарата «ножка мухи» под микроскопом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734481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7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Как удерживается муха на потолке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Как кошка , с помощью коготков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С помощью присосок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97290"/>
            <a:ext cx="3888432" cy="447207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4875"/>
            <a:ext cx="4040188" cy="44944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27275"/>
            <a:ext cx="4040188" cy="44944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2332302"/>
            <a:ext cx="4040188" cy="44944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2327918"/>
            <a:ext cx="4040188" cy="44944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11" y="2363515"/>
            <a:ext cx="4040188" cy="44944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14" y="2363515"/>
            <a:ext cx="4040188" cy="449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 помощью клейкого вещества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02722"/>
            <a:ext cx="6840760" cy="52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Коллаж «Все о мухе»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377" y="1092294"/>
            <a:ext cx="4003712" cy="296857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60871"/>
            <a:ext cx="5904656" cy="2780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11" y="1124744"/>
            <a:ext cx="4413176" cy="293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5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Домашняя типография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Иллюстрирование книги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Написание текста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57" y="2159047"/>
            <a:ext cx="3672408" cy="395128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74874"/>
            <a:ext cx="3240360" cy="395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такая книга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040188" cy="395128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</a:t>
            </a:r>
            <a:endParaRPr lang="ru-RU" sz="2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Презентация книги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7638"/>
            <a:ext cx="8820472" cy="5035698"/>
          </a:xfrm>
        </p:spPr>
      </p:pic>
    </p:spTree>
    <p:extLst>
      <p:ext uri="{BB962C8B-B14F-4D97-AF65-F5344CB8AC3E}">
        <p14:creationId xmlns:p14="http://schemas.microsoft.com/office/powerpoint/2010/main" val="28641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040188" cy="395128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</a:t>
            </a:r>
            <a:endParaRPr lang="ru-RU" sz="2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0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146</Words>
  <Application>Microsoft Office PowerPoint</Application>
  <PresentationFormat>Экран (4:3)</PresentationFormat>
  <Paragraphs>80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МБДОУ Аннинский  д/с ОРВ «Росток»</vt:lpstr>
      <vt:lpstr>Презентация PowerPoint</vt:lpstr>
      <vt:lpstr>Рассматривание препарата «ножка мухи» под микроскопом</vt:lpstr>
      <vt:lpstr>Как удерживается муха на потолке</vt:lpstr>
      <vt:lpstr>С помощью клейкого вещества</vt:lpstr>
      <vt:lpstr>Коллаж «Все о мухе»</vt:lpstr>
      <vt:lpstr>Домашняя типография</vt:lpstr>
      <vt:lpstr>Вот такая книга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MIHAIL</cp:lastModifiedBy>
  <cp:revision>77</cp:revision>
  <dcterms:created xsi:type="dcterms:W3CDTF">2018-08-26T09:45:25Z</dcterms:created>
  <dcterms:modified xsi:type="dcterms:W3CDTF">2019-02-27T19:25:48Z</dcterms:modified>
</cp:coreProperties>
</file>